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68639" autoAdjust="0"/>
  </p:normalViewPr>
  <p:slideViewPr>
    <p:cSldViewPr>
      <p:cViewPr>
        <p:scale>
          <a:sx n="65" d="100"/>
          <a:sy n="65" d="100"/>
        </p:scale>
        <p:origin x="496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4E70F-DDA1-4A43-AE94-7620B718508B}" type="datetimeFigureOut">
              <a:rPr lang="ko-KR" altLang="en-US" smtClean="0"/>
              <a:t>2021. 10. 20.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558D2-738B-45F8-809C-E0F440971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2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오랜 시간 지속된 코로나</a:t>
            </a:r>
            <a:r>
              <a:rPr lang="en-US" altLang="ko-KR" dirty="0"/>
              <a:t>19 </a:t>
            </a:r>
            <a:r>
              <a:rPr lang="ko-KR" altLang="en-US" dirty="0" err="1"/>
              <a:t>팬데믹</a:t>
            </a:r>
            <a:r>
              <a:rPr lang="ko-KR" altLang="en-US" dirty="0"/>
              <a:t> 사태는 우리 일상생활을 완전히 바꿔 놓음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마스크 착용의 일상화부터</a:t>
            </a:r>
            <a:r>
              <a:rPr lang="en-US" altLang="ko-KR" dirty="0"/>
              <a:t>, </a:t>
            </a:r>
            <a:r>
              <a:rPr lang="ko-KR" altLang="en-US" dirty="0"/>
              <a:t>타인과 접촉 금지</a:t>
            </a:r>
            <a:r>
              <a:rPr lang="en-US" altLang="ko-KR" dirty="0"/>
              <a:t>, </a:t>
            </a:r>
            <a:r>
              <a:rPr lang="ko-KR" altLang="en-US" dirty="0" err="1"/>
              <a:t>거리두기</a:t>
            </a:r>
            <a:r>
              <a:rPr lang="en-US" altLang="ko-KR" dirty="0"/>
              <a:t>, </a:t>
            </a:r>
            <a:r>
              <a:rPr lang="ko-KR" altLang="en-US" dirty="0"/>
              <a:t>모임</a:t>
            </a:r>
            <a:r>
              <a:rPr lang="en-US" altLang="ko-KR" dirty="0"/>
              <a:t>, </a:t>
            </a:r>
            <a:r>
              <a:rPr lang="ko-KR" altLang="en-US" dirty="0"/>
              <a:t>심지어는 면회 금지 등의 </a:t>
            </a:r>
            <a:r>
              <a:rPr lang="ko-KR" altLang="en-US" dirty="0" err="1"/>
              <a:t>거리두기</a:t>
            </a:r>
            <a:r>
              <a:rPr lang="ko-KR" altLang="en-US" dirty="0"/>
              <a:t> 강화 조치로 인한 집에서 보내는 시간이 크게 증가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마스크 쓴 사람부터 </a:t>
            </a:r>
            <a:r>
              <a:rPr lang="ko-KR" altLang="en-US" dirty="0" err="1"/>
              <a:t>반시계</a:t>
            </a:r>
            <a:r>
              <a:rPr lang="ko-KR" altLang="en-US" dirty="0"/>
              <a:t> 방향으로 설명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934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- 10</a:t>
            </a:r>
            <a:r>
              <a:rPr lang="ko-KR" altLang="en-US" dirty="0"/>
              <a:t>가지 기술 중 원거리 수업</a:t>
            </a:r>
            <a:r>
              <a:rPr lang="en-US" altLang="ko-KR" dirty="0"/>
              <a:t>/</a:t>
            </a:r>
            <a:r>
              <a:rPr lang="ko-KR" altLang="en-US" dirty="0"/>
              <a:t>온라인 여가에 대한 내용만 일부 발췌</a:t>
            </a:r>
          </a:p>
          <a:p>
            <a:r>
              <a:rPr lang="en-US" altLang="ko-KR" dirty="0"/>
              <a:t>- ‘</a:t>
            </a:r>
            <a:r>
              <a:rPr lang="ko-KR" altLang="en-US" dirty="0"/>
              <a:t>비대면</a:t>
            </a:r>
            <a:r>
              <a:rPr lang="en-US" altLang="ko-KR" dirty="0"/>
              <a:t>(non-contact, </a:t>
            </a:r>
            <a:r>
              <a:rPr lang="en-US" altLang="ko-KR" dirty="0" err="1"/>
              <a:t>untact</a:t>
            </a:r>
            <a:r>
              <a:rPr lang="en-US" altLang="ko-KR" dirty="0"/>
              <a:t>)‘ </a:t>
            </a:r>
            <a:r>
              <a:rPr lang="ko-KR" altLang="en-US" dirty="0"/>
              <a:t>키워드가 새로운 패러다임으로 등장하면서</a:t>
            </a:r>
          </a:p>
          <a:p>
            <a:r>
              <a:rPr lang="ko-KR" altLang="en-US" dirty="0"/>
              <a:t>이미 개발된 혹은 개발 중이던 각종 온라인 관련 기술 발전을 </a:t>
            </a:r>
            <a:r>
              <a:rPr lang="ko-KR" altLang="en-US" dirty="0" err="1"/>
              <a:t>가속화시킴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외부 활동이 줄어들고 집에서 보내는 시간이 증가하면서 문화 및 여가 생활 형태도 크게 변화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중요한 업무나 교육 외에도 각종 문화 생활이나 취미생활도 온라인으로 즐기기 시작하였고 </a:t>
            </a:r>
            <a:r>
              <a:rPr lang="ko-KR" altLang="en-US" dirty="0" err="1"/>
              <a:t>그중에서</a:t>
            </a:r>
            <a:r>
              <a:rPr lang="ko-KR" altLang="en-US" dirty="0"/>
              <a:t> 비대면 취미생활의 확대에 집중함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789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355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0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10.png"/><Relationship Id="rId10" Type="http://schemas.openxmlformats.org/officeDocument/2006/relationships/image" Target="../media/image79.png"/><Relationship Id="rId4" Type="http://schemas.openxmlformats.org/officeDocument/2006/relationships/image" Target="../media/image69.png"/><Relationship Id="rId9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1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10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1291" y="1667832"/>
            <a:ext cx="5783133" cy="5877779"/>
            <a:chOff x="6251291" y="1667832"/>
            <a:chExt cx="5783133" cy="5877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291" y="1667832"/>
              <a:ext cx="5783133" cy="58777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28525" y="6101920"/>
            <a:ext cx="3113862" cy="7885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43598" y="3424024"/>
            <a:ext cx="12804184" cy="31707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01858" y="2349144"/>
            <a:ext cx="3249323" cy="6308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382" y="9274306"/>
            <a:ext cx="411850" cy="4468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43715" y="9290924"/>
            <a:ext cx="3717216" cy="3679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4762" y="9046656"/>
            <a:ext cx="16476190" cy="47085"/>
            <a:chOff x="904762" y="9046656"/>
            <a:chExt cx="16476190" cy="470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49611" y="1795052"/>
            <a:ext cx="8386492" cy="7697097"/>
            <a:chOff x="4949611" y="1795052"/>
            <a:chExt cx="8386492" cy="7697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7473" y="-1560346"/>
              <a:ext cx="16772984" cy="1539419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9611" y="1795052"/>
              <a:ext cx="8386492" cy="769709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8096" y="512133"/>
            <a:ext cx="3695673" cy="6308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400" y="1322795"/>
            <a:ext cx="6168484" cy="15771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94784" y="2974150"/>
            <a:ext cx="3805205" cy="20723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04873" y="6220458"/>
            <a:ext cx="3766127" cy="21942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81400" y="6461721"/>
            <a:ext cx="3459420" cy="17269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704" y="5481775"/>
            <a:ext cx="7773002" cy="31134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8096" y="512133"/>
            <a:ext cx="3695673" cy="6308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2423" y="1929104"/>
            <a:ext cx="3010143" cy="3010143"/>
            <a:chOff x="2852423" y="1929104"/>
            <a:chExt cx="3010143" cy="30101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852423" y="1929104"/>
              <a:ext cx="3010143" cy="3010143"/>
              <a:chOff x="2852423" y="1929104"/>
              <a:chExt cx="3010143" cy="301014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852423" y="1929104"/>
                <a:ext cx="3010143" cy="301014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5482" y="2716171"/>
              <a:ext cx="2036931" cy="16258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57143" y="1757675"/>
            <a:ext cx="3010151" cy="3010143"/>
            <a:chOff x="12057143" y="1757675"/>
            <a:chExt cx="3010151" cy="30101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057152" y="1757675"/>
              <a:ext cx="3010143" cy="3010143"/>
              <a:chOff x="12057152" y="1757675"/>
              <a:chExt cx="3010143" cy="301014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12057152" y="1757675"/>
                <a:ext cx="3010143" cy="3010143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11430" y="2835782"/>
              <a:ext cx="2748341" cy="110435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59106" y="5481973"/>
            <a:ext cx="8750550" cy="41197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103117" y="1808604"/>
            <a:ext cx="4079480" cy="3022894"/>
            <a:chOff x="7103117" y="1808604"/>
            <a:chExt cx="4079480" cy="30228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03117" y="1808604"/>
              <a:ext cx="4079480" cy="30228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3695673" cy="6308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64885" y="1687767"/>
            <a:ext cx="12755944" cy="7905964"/>
            <a:chOff x="2764885" y="1687767"/>
            <a:chExt cx="12755944" cy="79059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764885" y="1687767"/>
              <a:ext cx="12755944" cy="2557997"/>
              <a:chOff x="2764885" y="1687767"/>
              <a:chExt cx="12755944" cy="2557997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764885" y="1687767"/>
                <a:ext cx="11304362" cy="2557997"/>
                <a:chOff x="2764885" y="1687767"/>
                <a:chExt cx="11304362" cy="255799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764885" y="1687767"/>
                  <a:ext cx="11304362" cy="2557997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145690" y="2042726"/>
                <a:ext cx="2505572" cy="2515488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300062" y="2211792"/>
                <a:ext cx="2890086" cy="1566945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08056" y="2402481"/>
                <a:ext cx="5399118" cy="120470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05805" y="4311310"/>
              <a:ext cx="11304362" cy="2557997"/>
              <a:chOff x="3905805" y="4311310"/>
              <a:chExt cx="11304362" cy="2557997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905805" y="4311310"/>
                <a:ext cx="11304362" cy="2557997"/>
                <a:chOff x="3905805" y="4311310"/>
                <a:chExt cx="11304362" cy="2557997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905805" y="4311310"/>
                  <a:ext cx="11304362" cy="2557997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186664" y="4666269"/>
                <a:ext cx="2505572" cy="2515488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494196" y="4835334"/>
                <a:ext cx="1770622" cy="1566945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302786" y="4846897"/>
                <a:ext cx="4946162" cy="162853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764885" y="7035734"/>
              <a:ext cx="12755944" cy="2557997"/>
              <a:chOff x="2764885" y="7035734"/>
              <a:chExt cx="12755944" cy="2557997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764885" y="7035734"/>
                <a:ext cx="11304362" cy="2557997"/>
                <a:chOff x="2764885" y="7035734"/>
                <a:chExt cx="11304362" cy="255799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2764885" y="7035734"/>
                  <a:ext cx="11304362" cy="2557997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145690" y="7390693"/>
                <a:ext cx="2505572" cy="2515488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417499" y="7929973"/>
                <a:ext cx="2320196" cy="962516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008056" y="7750453"/>
                <a:ext cx="4131540" cy="120470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182861" cy="6308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5911" y="1598142"/>
            <a:ext cx="17700348" cy="8041812"/>
            <a:chOff x="315911" y="1598142"/>
            <a:chExt cx="17700348" cy="80418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911" y="1598142"/>
              <a:ext cx="17700348" cy="8041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182861" cy="6308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0635" y="1705820"/>
            <a:ext cx="17244444" cy="7949206"/>
            <a:chOff x="520635" y="1705820"/>
            <a:chExt cx="17244444" cy="79492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635" y="1705820"/>
              <a:ext cx="17244444" cy="79492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1070" y="1624394"/>
            <a:ext cx="3009524" cy="3009524"/>
            <a:chOff x="931070" y="1624394"/>
            <a:chExt cx="3009524" cy="30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1070" y="1624394"/>
              <a:ext cx="3009524" cy="300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512133"/>
            <a:ext cx="4406132" cy="6308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5724" y="4542491"/>
            <a:ext cx="2860570" cy="13835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3084" y="5803239"/>
            <a:ext cx="3009524" cy="3009524"/>
            <a:chOff x="1183084" y="5803239"/>
            <a:chExt cx="3009524" cy="300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3084" y="5803239"/>
              <a:ext cx="3009524" cy="300952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9643" y="8721337"/>
            <a:ext cx="2858132" cy="13835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00740" y="8719720"/>
            <a:ext cx="2909916" cy="14080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16329" y="4508530"/>
            <a:ext cx="2746423" cy="13431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70799" y="8759432"/>
            <a:ext cx="2858132" cy="13835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32750" y="4693934"/>
            <a:ext cx="2858132" cy="13835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38095" y="5803239"/>
            <a:ext cx="3009524" cy="3009524"/>
            <a:chOff x="7638095" y="5803239"/>
            <a:chExt cx="3009524" cy="300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38095" y="5803239"/>
              <a:ext cx="3009524" cy="30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40613" y="5803239"/>
            <a:ext cx="3009524" cy="3009524"/>
            <a:chOff x="13640613" y="5803239"/>
            <a:chExt cx="3009524" cy="30095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40613" y="5803239"/>
              <a:ext cx="3009524" cy="300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05082" y="1624394"/>
            <a:ext cx="3145055" cy="3035422"/>
            <a:chOff x="13505082" y="1624394"/>
            <a:chExt cx="3145055" cy="303542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05082" y="1624394"/>
              <a:ext cx="3145055" cy="3035422"/>
            </a:xfrm>
            <a:prstGeom prst="rect">
              <a:avLst/>
            </a:prstGeom>
          </p:spPr>
        </p:pic>
      </p:grpSp>
      <p:pic>
        <p:nvPicPr>
          <p:cNvPr id="4" name="그림 3" descr="장난감, 인형, 드라이어이(가) 표시된 사진&#10;&#10;자동 생성된 설명">
            <a:extLst>
              <a:ext uri="{FF2B5EF4-FFF2-40B4-BE49-F238E27FC236}">
                <a16:creationId xmlns:a16="http://schemas.microsoft.com/office/drawing/2014/main" id="{31850EDD-B408-934F-B6AB-C634B60ABDD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703" t="41244" r="153481" b="-14178"/>
          <a:stretch/>
        </p:blipFill>
        <p:spPr>
          <a:xfrm>
            <a:off x="2914837" y="3086100"/>
            <a:ext cx="4471244" cy="7502753"/>
          </a:xfrm>
          <a:prstGeom prst="rect">
            <a:avLst/>
          </a:prstGeom>
        </p:spPr>
      </p:pic>
      <p:pic>
        <p:nvPicPr>
          <p:cNvPr id="29" name="그림 28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646780DD-AAC8-4042-B928-00D8EF92A0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245" y="1376608"/>
            <a:ext cx="3418983" cy="3418983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3572552" cy="6308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2771" y="2237522"/>
            <a:ext cx="4235985" cy="3345955"/>
            <a:chOff x="1572771" y="2237522"/>
            <a:chExt cx="4235985" cy="33459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771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9965" y="2939866"/>
            <a:ext cx="3781596" cy="2268958"/>
            <a:chOff x="1799965" y="2939866"/>
            <a:chExt cx="3781596" cy="22689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9965" y="2939866"/>
              <a:ext cx="3781596" cy="22689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5677" y="2510734"/>
            <a:ext cx="498730" cy="5319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63401" y="5068534"/>
            <a:ext cx="9449614" cy="57246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3287" y="5942830"/>
            <a:ext cx="3294241" cy="6851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19988" y="1895538"/>
            <a:ext cx="8419507" cy="57246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77020" y="2424944"/>
            <a:ext cx="2050916" cy="6327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24865" y="6499706"/>
            <a:ext cx="4235985" cy="2932308"/>
            <a:chOff x="7024865" y="6499706"/>
            <a:chExt cx="4235985" cy="2932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4865" y="6499706"/>
              <a:ext cx="4235985" cy="29323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27296" y="6772915"/>
            <a:ext cx="498730" cy="5319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61583" y="7320162"/>
            <a:ext cx="3738382" cy="1864749"/>
            <a:chOff x="7261583" y="7320162"/>
            <a:chExt cx="3738382" cy="18647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61583" y="7320162"/>
              <a:ext cx="3738382" cy="18647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65564" y="2237522"/>
            <a:ext cx="4235985" cy="3345955"/>
            <a:chOff x="12465564" y="2237522"/>
            <a:chExt cx="4235985" cy="33459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65564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92758" y="3079096"/>
            <a:ext cx="3781596" cy="2268958"/>
            <a:chOff x="12692758" y="3079096"/>
            <a:chExt cx="3781596" cy="22689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92758" y="3079096"/>
              <a:ext cx="3781596" cy="226895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58477" y="2489306"/>
            <a:ext cx="449132" cy="5534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86919" y="5068534"/>
            <a:ext cx="8419507" cy="572468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446096" y="5935715"/>
            <a:ext cx="2048785" cy="7084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061" y="4209173"/>
            <a:ext cx="12494576" cy="21660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66464" y="2069668"/>
            <a:ext cx="2152786" cy="1067143"/>
            <a:chOff x="8066464" y="2069668"/>
            <a:chExt cx="2152786" cy="10671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140911" y="2204503"/>
              <a:ext cx="1986120" cy="693086"/>
              <a:chOff x="8140911" y="2204503"/>
              <a:chExt cx="1986120" cy="69308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480000">
                <a:off x="8140911" y="2204503"/>
                <a:ext cx="1986120" cy="693086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480000">
              <a:off x="8057359" y="2334871"/>
              <a:ext cx="1980717" cy="742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20465" cy="6308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40153" y="3089381"/>
            <a:ext cx="9187320" cy="20680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55214" y="6015827"/>
            <a:ext cx="10994478" cy="20956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06306" y="2496741"/>
            <a:ext cx="514286" cy="425068"/>
            <a:chOff x="8906306" y="2496741"/>
            <a:chExt cx="514286" cy="4250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06306" y="2496741"/>
              <a:ext cx="514286" cy="42506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72258" y="4603121"/>
            <a:ext cx="8457053" cy="10034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061" y="4209173"/>
            <a:ext cx="10209439" cy="21660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72044" y="2481509"/>
            <a:ext cx="2141627" cy="1027445"/>
            <a:chOff x="8072044" y="2481509"/>
            <a:chExt cx="2141627" cy="102744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140911" y="2616343"/>
              <a:ext cx="1986120" cy="693086"/>
              <a:chOff x="8140911" y="2616343"/>
              <a:chExt cx="1986120" cy="69308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480000">
                <a:off x="8140911" y="2616343"/>
                <a:ext cx="1986120" cy="693086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480000">
              <a:off x="8060149" y="2786613"/>
              <a:ext cx="1980717" cy="7027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512133"/>
            <a:ext cx="4094178" cy="6308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97526" y="3036039"/>
            <a:ext cx="4249448" cy="4638117"/>
            <a:chOff x="6797526" y="3036039"/>
            <a:chExt cx="4249448" cy="46381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7526" y="3036039"/>
              <a:ext cx="4249448" cy="46381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23872" y="1535807"/>
            <a:ext cx="2183680" cy="2876912"/>
            <a:chOff x="3623872" y="1535807"/>
            <a:chExt cx="2183680" cy="28769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3872" y="1535807"/>
              <a:ext cx="2183680" cy="28769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73948" y="1535807"/>
            <a:ext cx="2734987" cy="2855395"/>
            <a:chOff x="11273948" y="1535807"/>
            <a:chExt cx="2734987" cy="28553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3948" y="1535807"/>
              <a:ext cx="2734987" cy="28553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9537" y="4749024"/>
            <a:ext cx="2824186" cy="2903965"/>
            <a:chOff x="679537" y="4749024"/>
            <a:chExt cx="2824186" cy="29039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9537" y="4749024"/>
              <a:ext cx="2824186" cy="29039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31806" y="6986869"/>
            <a:ext cx="2537204" cy="2943157"/>
            <a:chOff x="4531806" y="6986869"/>
            <a:chExt cx="2537204" cy="29431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1806" y="6986869"/>
              <a:ext cx="2537204" cy="29431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67214" y="6986869"/>
            <a:ext cx="2589382" cy="2574151"/>
            <a:chOff x="10667214" y="6986869"/>
            <a:chExt cx="2589382" cy="25741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67214" y="6986869"/>
              <a:ext cx="2589382" cy="25741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32487" y="4707840"/>
            <a:ext cx="2665642" cy="2680702"/>
            <a:chOff x="14132487" y="4707840"/>
            <a:chExt cx="2665642" cy="26807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32487" y="4707840"/>
              <a:ext cx="2665642" cy="26807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493" y="702603"/>
            <a:ext cx="6075351" cy="3367480"/>
            <a:chOff x="323848" y="326579"/>
            <a:chExt cx="6075351" cy="33674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840000">
              <a:off x="323848" y="326579"/>
              <a:ext cx="6075351" cy="33674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6689" y="621587"/>
            <a:ext cx="6952178" cy="4537407"/>
            <a:chOff x="9776689" y="621587"/>
            <a:chExt cx="6952178" cy="45374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60000">
              <a:off x="9776689" y="621587"/>
              <a:ext cx="6952178" cy="45374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17367" y="5961343"/>
            <a:ext cx="6183419" cy="3238934"/>
            <a:chOff x="11417367" y="5961343"/>
            <a:chExt cx="6183419" cy="32389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17367" y="5961343"/>
              <a:ext cx="6183419" cy="323893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2493" y="7537001"/>
            <a:ext cx="8105947" cy="22094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97962" y="3211715"/>
            <a:ext cx="6310254" cy="3499914"/>
            <a:chOff x="3397962" y="3211715"/>
            <a:chExt cx="6310254" cy="34999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420000">
              <a:off x="3397962" y="3211715"/>
              <a:ext cx="6310254" cy="3499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3695673" cy="6308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87983" y="3777286"/>
            <a:ext cx="13330554" cy="582094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98326" y="2131776"/>
            <a:ext cx="9297873" cy="16006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7436" y="8207390"/>
            <a:ext cx="430471" cy="430471"/>
            <a:chOff x="1297436" y="8207390"/>
            <a:chExt cx="430471" cy="4304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7436" y="8207390"/>
              <a:ext cx="430471" cy="4304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436" y="8738590"/>
            <a:ext cx="430471" cy="430471"/>
            <a:chOff x="1297436" y="8738590"/>
            <a:chExt cx="430471" cy="4304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7436" y="8738590"/>
              <a:ext cx="430471" cy="430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7436" y="7676190"/>
            <a:ext cx="430471" cy="430471"/>
            <a:chOff x="1297436" y="7676190"/>
            <a:chExt cx="430471" cy="4304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7436" y="7676190"/>
              <a:ext cx="430471" cy="430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119</Words>
  <Application>Microsoft Macintosh PowerPoint</Application>
  <PresentationFormat>사용자 지정</PresentationFormat>
  <Paragraphs>11</Paragraphs>
  <Slides>14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Microsoft Office User</cp:lastModifiedBy>
  <cp:revision>3</cp:revision>
  <dcterms:created xsi:type="dcterms:W3CDTF">2021-10-20T20:21:58Z</dcterms:created>
  <dcterms:modified xsi:type="dcterms:W3CDTF">2021-10-20T13:36:41Z</dcterms:modified>
</cp:coreProperties>
</file>